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5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0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3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9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8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7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1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90273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Candara" panose="020E0502030303020204" pitchFamily="34" charset="0"/>
              <a:ea typeface="Malgun Gothic Semilight" panose="020B0502040204020203" pitchFamily="34" charset="-128"/>
              <a:cs typeface="Leelawadee UI Semilight" panose="020B0402040204020203" pitchFamily="34" charset="-34"/>
            </a:endParaRPr>
          </a:p>
          <a:p>
            <a:pPr algn="ctr"/>
            <a:r>
              <a:rPr lang="en-US" sz="3600" b="1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2-mile walk           5K &amp; 10K </a:t>
            </a:r>
            <a:r>
              <a:rPr lang="en-US" sz="3600" b="1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run           live </a:t>
            </a:r>
            <a:r>
              <a:rPr lang="en-US" sz="3600" b="1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music &amp; family fun</a:t>
            </a:r>
          </a:p>
          <a:p>
            <a:pPr algn="ctr"/>
            <a:endParaRPr lang="en-US" dirty="0">
              <a:latin typeface="Candara" panose="020E0502030303020204" pitchFamily="34" charset="0"/>
              <a:ea typeface="Malgun Gothic Semilight" panose="020B0502040204020203" pitchFamily="34" charset="-128"/>
              <a:cs typeface="Leelawadee UI Semilight" panose="020B0402040204020203" pitchFamily="34" charset="-34"/>
            </a:endParaRPr>
          </a:p>
          <a:p>
            <a:pPr algn="ctr"/>
            <a:r>
              <a:rPr lang="en-US" sz="3000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Saturday, June 3, 2017</a:t>
            </a:r>
          </a:p>
          <a:p>
            <a:pPr algn="ctr"/>
            <a:r>
              <a:rPr lang="en-US" sz="3000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Wisconsin Lutheran College Athletic Complex</a:t>
            </a:r>
          </a:p>
          <a:p>
            <a:pPr algn="ctr"/>
            <a:endParaRPr lang="en-US" dirty="0">
              <a:latin typeface="Candara" panose="020E0502030303020204" pitchFamily="34" charset="0"/>
              <a:ea typeface="Malgun Gothic Semilight" panose="020B0502040204020203" pitchFamily="34" charset="-128"/>
              <a:cs typeface="Leelawadee UI Semilight" panose="020B0402040204020203" pitchFamily="34" charset="-34"/>
            </a:endParaRPr>
          </a:p>
          <a:p>
            <a:pPr algn="ctr"/>
            <a:r>
              <a:rPr lang="en-US" sz="3600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Learn more and register at </a:t>
            </a:r>
            <a:r>
              <a:rPr lang="en-US" sz="3600" b="1" dirty="0">
                <a:solidFill>
                  <a:srgbClr val="7030A0"/>
                </a:solidFill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www.homeformothers.com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4213168" y="188962"/>
            <a:ext cx="3765664" cy="3914624"/>
          </a:xfrm>
        </p:spPr>
      </p:pic>
      <p:sp>
        <p:nvSpPr>
          <p:cNvPr id="7" name="Oval 6"/>
          <p:cNvSpPr/>
          <p:nvPr/>
        </p:nvSpPr>
        <p:spPr>
          <a:xfrm>
            <a:off x="3080925" y="4492574"/>
            <a:ext cx="167426" cy="167425"/>
          </a:xfrm>
          <a:prstGeom prst="ellipse">
            <a:avLst/>
          </a:prstGeom>
          <a:solidFill>
            <a:srgbClr val="9E5AA3"/>
          </a:solidFill>
          <a:ln>
            <a:solidFill>
              <a:srgbClr val="9E5A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25491" y="4503310"/>
            <a:ext cx="167426" cy="167425"/>
          </a:xfrm>
          <a:prstGeom prst="ellipse">
            <a:avLst/>
          </a:prstGeom>
          <a:solidFill>
            <a:srgbClr val="9E5AA3"/>
          </a:solidFill>
          <a:ln>
            <a:solidFill>
              <a:srgbClr val="9E5A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0" t="26193" r="34236" b="6690"/>
          <a:stretch/>
        </p:blipFill>
        <p:spPr>
          <a:xfrm rot="21144955">
            <a:off x="740398" y="289318"/>
            <a:ext cx="2445892" cy="3369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916">
            <a:off x="8884816" y="292479"/>
            <a:ext cx="2536085" cy="3381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828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 Semilight</vt:lpstr>
      <vt:lpstr>Arial</vt:lpstr>
      <vt:lpstr>Calibri</vt:lpstr>
      <vt:lpstr>Calibri Light</vt:lpstr>
      <vt:lpstr>Candara</vt:lpstr>
      <vt:lpstr>Leelawadee UI Semilight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Berger</dc:creator>
  <cp:lastModifiedBy>Benjamin Berger</cp:lastModifiedBy>
  <cp:revision>16</cp:revision>
  <dcterms:created xsi:type="dcterms:W3CDTF">2016-05-09T19:17:09Z</dcterms:created>
  <dcterms:modified xsi:type="dcterms:W3CDTF">2017-04-18T16:35:35Z</dcterms:modified>
</cp:coreProperties>
</file>