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5A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BFEC-C7B2-41F9-AD3D-8BA57C5EBFFE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5B6ED-6F45-44B9-A9FF-83840E57F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70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BFEC-C7B2-41F9-AD3D-8BA57C5EBFFE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5B6ED-6F45-44B9-A9FF-83840E57F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76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BFEC-C7B2-41F9-AD3D-8BA57C5EBFFE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5B6ED-6F45-44B9-A9FF-83840E57F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549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BFEC-C7B2-41F9-AD3D-8BA57C5EBFFE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5B6ED-6F45-44B9-A9FF-83840E57F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268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BFEC-C7B2-41F9-AD3D-8BA57C5EBFFE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5B6ED-6F45-44B9-A9FF-83840E57F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41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BFEC-C7B2-41F9-AD3D-8BA57C5EBFFE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5B6ED-6F45-44B9-A9FF-83840E57F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82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BFEC-C7B2-41F9-AD3D-8BA57C5EBFFE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5B6ED-6F45-44B9-A9FF-83840E57F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50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BFEC-C7B2-41F9-AD3D-8BA57C5EBFFE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5B6ED-6F45-44B9-A9FF-83840E57F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BFEC-C7B2-41F9-AD3D-8BA57C5EBFFE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5B6ED-6F45-44B9-A9FF-83840E57F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BFEC-C7B2-41F9-AD3D-8BA57C5EBFFE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5B6ED-6F45-44B9-A9FF-83840E57F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BFEC-C7B2-41F9-AD3D-8BA57C5EBFFE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5B6ED-6F45-44B9-A9FF-83840E57F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63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ABFEC-C7B2-41F9-AD3D-8BA57C5EBFFE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5B6ED-6F45-44B9-A9FF-83840E57F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22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81"/>
          <a:stretch/>
        </p:blipFill>
        <p:spPr>
          <a:xfrm>
            <a:off x="3071677" y="180729"/>
            <a:ext cx="3000645" cy="3119343"/>
          </a:xfrm>
        </p:spPr>
      </p:pic>
      <p:sp>
        <p:nvSpPr>
          <p:cNvPr id="6" name="TextBox 5"/>
          <p:cNvSpPr txBox="1"/>
          <p:nvPr/>
        </p:nvSpPr>
        <p:spPr>
          <a:xfrm>
            <a:off x="0" y="3313596"/>
            <a:ext cx="9144000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andara" panose="020E0502030303020204" pitchFamily="34" charset="0"/>
                <a:ea typeface="Malgun Gothic Semilight" panose="020B0502040204020203" pitchFamily="34" charset="-128"/>
                <a:cs typeface="Leelawadee UI Semilight" panose="020B0402040204020203" pitchFamily="34" charset="-34"/>
              </a:rPr>
              <a:t>				2-mile walk         5K &amp; 10K run   </a:t>
            </a:r>
          </a:p>
          <a:p>
            <a:pPr algn="ctr"/>
            <a:r>
              <a:rPr lang="en-US" sz="3600" b="1" dirty="0">
                <a:latin typeface="Candara" panose="020E0502030303020204" pitchFamily="34" charset="0"/>
                <a:ea typeface="Malgun Gothic Semilight" panose="020B0502040204020203" pitchFamily="34" charset="-128"/>
                <a:cs typeface="Leelawadee UI Semilight" panose="020B0402040204020203" pitchFamily="34" charset="-34"/>
              </a:rPr>
              <a:t>live music &amp; family fun</a:t>
            </a:r>
          </a:p>
          <a:p>
            <a:pPr algn="ctr"/>
            <a:endParaRPr lang="en-US" sz="1350" dirty="0">
              <a:latin typeface="Candara" panose="020E0502030303020204" pitchFamily="34" charset="0"/>
              <a:ea typeface="Malgun Gothic Semilight" panose="020B0502040204020203" pitchFamily="34" charset="-128"/>
              <a:cs typeface="Leelawadee UI Semilight" panose="020B0402040204020203" pitchFamily="34" charset="-34"/>
            </a:endParaRPr>
          </a:p>
          <a:p>
            <a:pPr algn="ctr"/>
            <a:r>
              <a:rPr lang="en-US" sz="3000" dirty="0">
                <a:latin typeface="Candara" panose="020E0502030303020204" pitchFamily="34" charset="0"/>
                <a:ea typeface="Malgun Gothic Semilight" panose="020B0502040204020203" pitchFamily="34" charset="-128"/>
                <a:cs typeface="Leelawadee UI Semilight" panose="020B0402040204020203" pitchFamily="34" charset="-34"/>
              </a:rPr>
              <a:t>Saturday, June 3, 2017</a:t>
            </a:r>
          </a:p>
          <a:p>
            <a:pPr algn="ctr"/>
            <a:r>
              <a:rPr lang="en-US" sz="3000" dirty="0">
                <a:latin typeface="Candara" panose="020E0502030303020204" pitchFamily="34" charset="0"/>
                <a:ea typeface="Malgun Gothic Semilight" panose="020B0502040204020203" pitchFamily="34" charset="-128"/>
                <a:cs typeface="Leelawadee UI Semilight" panose="020B0402040204020203" pitchFamily="34" charset="-34"/>
              </a:rPr>
              <a:t>Wisconsin Lutheran College Athletic Complex</a:t>
            </a:r>
          </a:p>
          <a:p>
            <a:pPr algn="ctr"/>
            <a:endParaRPr lang="en-US" sz="1350" dirty="0">
              <a:latin typeface="Candara" panose="020E0502030303020204" pitchFamily="34" charset="0"/>
              <a:ea typeface="Malgun Gothic Semilight" panose="020B0502040204020203" pitchFamily="34" charset="-128"/>
              <a:cs typeface="Leelawadee UI Semilight" panose="020B0402040204020203" pitchFamily="34" charset="-34"/>
            </a:endParaRPr>
          </a:p>
          <a:p>
            <a:pPr algn="ctr"/>
            <a:r>
              <a:rPr lang="en-US" sz="3600" dirty="0">
                <a:latin typeface="Candara" panose="020E0502030303020204" pitchFamily="34" charset="0"/>
                <a:ea typeface="Malgun Gothic Semilight" panose="020B0502040204020203" pitchFamily="34" charset="-128"/>
                <a:cs typeface="Leelawadee UI Semilight" panose="020B0402040204020203" pitchFamily="34" charset="-34"/>
              </a:rPr>
              <a:t>Learn more and register at </a:t>
            </a:r>
            <a:r>
              <a:rPr lang="en-US" sz="3600" b="1" dirty="0">
                <a:solidFill>
                  <a:srgbClr val="7030A0"/>
                </a:solidFill>
                <a:latin typeface="Candara" panose="020E0502030303020204" pitchFamily="34" charset="0"/>
                <a:ea typeface="Malgun Gothic Semilight" panose="020B0502040204020203" pitchFamily="34" charset="-128"/>
                <a:cs typeface="Leelawadee UI Semilight" panose="020B0402040204020203" pitchFamily="34" charset="-34"/>
              </a:rPr>
              <a:t>www.homeformothers.com</a:t>
            </a:r>
          </a:p>
        </p:txBody>
      </p:sp>
      <p:sp>
        <p:nvSpPr>
          <p:cNvPr id="10" name="Oval 9"/>
          <p:cNvSpPr/>
          <p:nvPr/>
        </p:nvSpPr>
        <p:spPr>
          <a:xfrm>
            <a:off x="4509214" y="3599868"/>
            <a:ext cx="125570" cy="125569"/>
          </a:xfrm>
          <a:prstGeom prst="ellipse">
            <a:avLst/>
          </a:prstGeom>
          <a:solidFill>
            <a:srgbClr val="9E5AA3"/>
          </a:solidFill>
          <a:ln>
            <a:solidFill>
              <a:srgbClr val="9E5A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0" t="26193" r="34236" b="6690"/>
          <a:stretch/>
        </p:blipFill>
        <p:spPr>
          <a:xfrm rot="21144955">
            <a:off x="565075" y="314963"/>
            <a:ext cx="1948994" cy="26851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8916">
            <a:off x="6707726" y="329635"/>
            <a:ext cx="2043054" cy="27240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88285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0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Malgun Gothic Semilight</vt:lpstr>
      <vt:lpstr>Arial</vt:lpstr>
      <vt:lpstr>Calibri</vt:lpstr>
      <vt:lpstr>Calibri Light</vt:lpstr>
      <vt:lpstr>Candara</vt:lpstr>
      <vt:lpstr>Leelawadee UI Semilight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Berger</dc:creator>
  <cp:lastModifiedBy>Benjamin Berger</cp:lastModifiedBy>
  <cp:revision>16</cp:revision>
  <dcterms:created xsi:type="dcterms:W3CDTF">2016-05-09T19:17:09Z</dcterms:created>
  <dcterms:modified xsi:type="dcterms:W3CDTF">2017-04-18T16:32:55Z</dcterms:modified>
</cp:coreProperties>
</file>